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B3A0-7A40-4729-A40F-727F9450783C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0A08-CB76-4ED1-8449-ED010194D0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838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B3A0-7A40-4729-A40F-727F9450783C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0A08-CB76-4ED1-8449-ED010194D0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6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B3A0-7A40-4729-A40F-727F9450783C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0A08-CB76-4ED1-8449-ED010194D0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544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B3A0-7A40-4729-A40F-727F9450783C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0A08-CB76-4ED1-8449-ED010194D0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4460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B3A0-7A40-4729-A40F-727F9450783C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0A08-CB76-4ED1-8449-ED010194D0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1141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B3A0-7A40-4729-A40F-727F9450783C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0A08-CB76-4ED1-8449-ED010194D0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5873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B3A0-7A40-4729-A40F-727F9450783C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0A08-CB76-4ED1-8449-ED010194D0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3986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B3A0-7A40-4729-A40F-727F9450783C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0A08-CB76-4ED1-8449-ED010194D0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795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B3A0-7A40-4729-A40F-727F9450783C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0A08-CB76-4ED1-8449-ED010194D0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9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B3A0-7A40-4729-A40F-727F9450783C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0A08-CB76-4ED1-8449-ED010194D0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1916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B3A0-7A40-4729-A40F-727F9450783C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0A08-CB76-4ED1-8449-ED010194D0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7396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2B3A0-7A40-4729-A40F-727F9450783C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A0A08-CB76-4ED1-8449-ED010194D0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114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e 43"/>
          <p:cNvGrpSpPr/>
          <p:nvPr/>
        </p:nvGrpSpPr>
        <p:grpSpPr>
          <a:xfrm>
            <a:off x="539552" y="800708"/>
            <a:ext cx="8280920" cy="6012668"/>
            <a:chOff x="330780" y="260648"/>
            <a:chExt cx="8633708" cy="6480720"/>
          </a:xfrm>
        </p:grpSpPr>
        <p:grpSp>
          <p:nvGrpSpPr>
            <p:cNvPr id="41" name="Groupe 40"/>
            <p:cNvGrpSpPr/>
            <p:nvPr/>
          </p:nvGrpSpPr>
          <p:grpSpPr>
            <a:xfrm>
              <a:off x="330780" y="1442802"/>
              <a:ext cx="8633708" cy="5298566"/>
              <a:chOff x="42748" y="404664"/>
              <a:chExt cx="9137764" cy="6090654"/>
            </a:xfrm>
          </p:grpSpPr>
          <p:cxnSp>
            <p:nvCxnSpPr>
              <p:cNvPr id="35" name="Connecteur droit 34"/>
              <p:cNvCxnSpPr/>
              <p:nvPr/>
            </p:nvCxnSpPr>
            <p:spPr>
              <a:xfrm flipH="1">
                <a:off x="916862" y="5282271"/>
                <a:ext cx="3375" cy="440432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Connecteur droit 36"/>
              <p:cNvCxnSpPr/>
              <p:nvPr/>
            </p:nvCxnSpPr>
            <p:spPr>
              <a:xfrm flipH="1">
                <a:off x="2781514" y="5301208"/>
                <a:ext cx="3375" cy="440432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Connecteur droit 37"/>
              <p:cNvCxnSpPr/>
              <p:nvPr/>
            </p:nvCxnSpPr>
            <p:spPr>
              <a:xfrm flipH="1">
                <a:off x="4651260" y="5297378"/>
                <a:ext cx="3375" cy="440432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Connecteur droit 38"/>
              <p:cNvCxnSpPr/>
              <p:nvPr/>
            </p:nvCxnSpPr>
            <p:spPr>
              <a:xfrm flipH="1">
                <a:off x="6523468" y="5339221"/>
                <a:ext cx="3375" cy="440432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Connecteur droit 39"/>
              <p:cNvCxnSpPr/>
              <p:nvPr/>
            </p:nvCxnSpPr>
            <p:spPr>
              <a:xfrm flipH="1">
                <a:off x="8385049" y="5282271"/>
                <a:ext cx="3375" cy="440432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cteur droit 29"/>
              <p:cNvCxnSpPr/>
              <p:nvPr/>
            </p:nvCxnSpPr>
            <p:spPr>
              <a:xfrm flipH="1">
                <a:off x="3643148" y="4222545"/>
                <a:ext cx="676824" cy="0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Connecteur droit 21"/>
              <p:cNvCxnSpPr/>
              <p:nvPr/>
            </p:nvCxnSpPr>
            <p:spPr>
              <a:xfrm flipH="1">
                <a:off x="4277218" y="1196752"/>
                <a:ext cx="6750" cy="410445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" name="Groupe 3"/>
              <p:cNvGrpSpPr/>
              <p:nvPr/>
            </p:nvGrpSpPr>
            <p:grpSpPr>
              <a:xfrm>
                <a:off x="2830309" y="404664"/>
                <a:ext cx="2893818" cy="792088"/>
                <a:chOff x="3113589" y="927620"/>
                <a:chExt cx="1922945" cy="524853"/>
              </a:xfrm>
            </p:grpSpPr>
            <p:sp>
              <p:nvSpPr>
                <p:cNvPr id="5" name="Rectangle 4"/>
                <p:cNvSpPr/>
                <p:nvPr/>
              </p:nvSpPr>
              <p:spPr>
                <a:xfrm>
                  <a:off x="3122559" y="927620"/>
                  <a:ext cx="1866126" cy="524853"/>
                </a:xfrm>
                <a:prstGeom prst="rect">
                  <a:avLst/>
                </a:prstGeom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</p:sp>
            <p:sp>
              <p:nvSpPr>
                <p:cNvPr id="6" name="Rectangle 5"/>
                <p:cNvSpPr/>
                <p:nvPr/>
              </p:nvSpPr>
              <p:spPr>
                <a:xfrm>
                  <a:off x="3113589" y="927620"/>
                  <a:ext cx="1922945" cy="524853"/>
                </a:xfrm>
                <a:prstGeom prst="rect">
                  <a:avLst/>
                </a:prstGeom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spcFirstLastPara="0" vert="horz" wrap="square" lIns="5080" tIns="5080" rIns="5080" bIns="5080" numCol="1" spcCol="1270" anchor="ctr" anchorCtr="0">
                  <a:noAutofit/>
                </a:bodyPr>
                <a:lstStyle/>
                <a:p>
                  <a:pPr lvl="0" algn="ctr" defTabSz="3556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fr-FR" sz="1600" kern="1200" dirty="0" smtClean="0">
                      <a:latin typeface="AILERON"/>
                    </a:rPr>
                    <a:t>CONSEIL</a:t>
                  </a:r>
                </a:p>
                <a:p>
                  <a:pPr lvl="0" algn="ctr" defTabSz="3556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fr-FR" sz="1600" kern="1200" dirty="0" smtClean="0">
                      <a:latin typeface="AILERON"/>
                    </a:rPr>
                    <a:t> </a:t>
                  </a:r>
                  <a:r>
                    <a:rPr lang="fr-FR" sz="1600" kern="1200" dirty="0" smtClean="0">
                      <a:latin typeface="AILERON"/>
                    </a:rPr>
                    <a:t>D ADMINISTRATION </a:t>
                  </a:r>
                  <a:endParaRPr lang="fr-FR" sz="1600" kern="1200" dirty="0">
                    <a:latin typeface="AILERON"/>
                  </a:endParaRPr>
                </a:p>
              </p:txBody>
            </p:sp>
          </p:grpSp>
          <p:sp>
            <p:nvSpPr>
              <p:cNvPr id="10" name="Rectangle 9"/>
              <p:cNvSpPr/>
              <p:nvPr/>
            </p:nvSpPr>
            <p:spPr>
              <a:xfrm>
                <a:off x="2843808" y="1412776"/>
                <a:ext cx="2880320" cy="792088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fr-FR" sz="1600" dirty="0">
                    <a:latin typeface="AILERON"/>
                  </a:rPr>
                  <a:t>DIRECTION GENERALE</a:t>
                </a:r>
                <a:endParaRPr lang="fr-FR" sz="1600" dirty="0">
                  <a:latin typeface="AILERON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899592" y="3861048"/>
                <a:ext cx="2880320" cy="792088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fr-FR" sz="1600" dirty="0" smtClean="0">
                    <a:latin typeface="AILERON"/>
                  </a:rPr>
                  <a:t>LES COMITES</a:t>
                </a:r>
                <a:endParaRPr lang="fr-FR" sz="1600" dirty="0">
                  <a:latin typeface="AILERON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899592" y="2852936"/>
                <a:ext cx="2880320" cy="792088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fr-FR" sz="1600" dirty="0" smtClean="0">
                    <a:latin typeface="AILERON"/>
                  </a:rPr>
                  <a:t>LES SERVICES D APPUI</a:t>
                </a:r>
                <a:endParaRPr lang="fr-FR" sz="1600" dirty="0">
                  <a:latin typeface="AILERON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4860032" y="2852936"/>
                <a:ext cx="2880320" cy="792088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fr-FR" sz="1600" dirty="0" smtClean="0">
                    <a:latin typeface="AILERON"/>
                  </a:rPr>
                  <a:t>AGENCE COMPTABLE</a:t>
                </a:r>
                <a:endParaRPr lang="fr-FR" sz="1600" dirty="0">
                  <a:latin typeface="AILERON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7452320" y="5517594"/>
                <a:ext cx="1728192" cy="977722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fr-FR" sz="1200" dirty="0" smtClean="0">
                    <a:latin typeface="AILERON"/>
                  </a:rPr>
                  <a:t>DIRECTION DES RESSOURCES HUMAINES</a:t>
                </a:r>
                <a:endParaRPr lang="fr-FR" sz="1200" dirty="0">
                  <a:latin typeface="AILERON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42748" y="5559437"/>
                <a:ext cx="1728192" cy="935881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fr-FR" sz="1600" dirty="0" smtClean="0">
                    <a:latin typeface="AILERON"/>
                  </a:rPr>
                  <a:t>DIRECTION MEDICALE</a:t>
                </a:r>
                <a:endParaRPr lang="fr-FR" sz="1600" dirty="0">
                  <a:latin typeface="AILERON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1914956" y="5545328"/>
                <a:ext cx="1728192" cy="949989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fr-FR" sz="1200" dirty="0" smtClean="0">
                    <a:latin typeface="AILERON"/>
                  </a:rPr>
                  <a:t>DIRECTION DES SOINS INFIRMIERS ET OBSTETRICAUX</a:t>
                </a:r>
                <a:endParaRPr lang="fr-FR" sz="1200" dirty="0">
                  <a:latin typeface="AILERON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3787164" y="5544851"/>
                <a:ext cx="1728192" cy="950465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fr-FR" sz="1600" dirty="0" smtClean="0">
                    <a:latin typeface="AILERON"/>
                  </a:rPr>
                  <a:t>DIRECTION TECHNIQUE</a:t>
                </a:r>
                <a:endParaRPr lang="fr-FR" sz="1600" dirty="0">
                  <a:latin typeface="AILERON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5659372" y="5544852"/>
                <a:ext cx="1728192" cy="95046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fr-FR" sz="1600" dirty="0" smtClean="0">
                    <a:latin typeface="AILERON"/>
                  </a:rPr>
                  <a:t>DIRECTION FINANCIERE</a:t>
                </a:r>
                <a:endParaRPr lang="fr-FR" sz="1600" dirty="0">
                  <a:latin typeface="AILERON"/>
                </a:endParaRPr>
              </a:p>
            </p:txBody>
          </p:sp>
          <p:cxnSp>
            <p:nvCxnSpPr>
              <p:cNvPr id="24" name="Connecteur droit 23"/>
              <p:cNvCxnSpPr>
                <a:stCxn id="14" idx="1"/>
              </p:cNvCxnSpPr>
              <p:nvPr/>
            </p:nvCxnSpPr>
            <p:spPr>
              <a:xfrm flipH="1">
                <a:off x="3779912" y="3248980"/>
                <a:ext cx="1080120" cy="0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cteur droit 31"/>
              <p:cNvCxnSpPr/>
              <p:nvPr/>
            </p:nvCxnSpPr>
            <p:spPr>
              <a:xfrm flipH="1">
                <a:off x="906844" y="5301208"/>
                <a:ext cx="7481580" cy="0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Rectangle 41"/>
            <p:cNvSpPr/>
            <p:nvPr/>
          </p:nvSpPr>
          <p:spPr>
            <a:xfrm>
              <a:off x="370864" y="260648"/>
              <a:ext cx="3553064" cy="93610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/>
                <a:t>MINISTERE DE LA SANTE ADMINISTRATION ET AFFAIRES MEDICALES</a:t>
              </a:r>
              <a:endParaRPr lang="fr-FR" sz="1400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716016" y="260648"/>
              <a:ext cx="3553064" cy="93610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/>
                <a:t>MINISTERE EN CHARGE DE L ENSEIGNEMENT SUPERIEUR ET DE LA RECHERCHE SCIENTIFIQUE </a:t>
              </a:r>
            </a:p>
            <a:p>
              <a:pPr algn="ctr"/>
              <a:r>
                <a:rPr lang="fr-FR" sz="1400" dirty="0" smtClean="0"/>
                <a:t>PEDAGOGIE ET ACADEMIE</a:t>
              </a:r>
              <a:endParaRPr lang="fr-FR" sz="1400" dirty="0"/>
            </a:p>
          </p:txBody>
        </p:sp>
      </p:grpSp>
      <p:sp>
        <p:nvSpPr>
          <p:cNvPr id="45" name="ZoneTexte 44"/>
          <p:cNvSpPr txBox="1"/>
          <p:nvPr/>
        </p:nvSpPr>
        <p:spPr>
          <a:xfrm>
            <a:off x="539552" y="-27384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AILERON"/>
              </a:rPr>
              <a:t>ORGANIGRAMME GENERAL DU CHUL</a:t>
            </a:r>
            <a:endParaRPr lang="fr-FR" sz="2800" dirty="0">
              <a:latin typeface="AILERON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7596336" y="415697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 smtClean="0"/>
              <a:t>MàJ</a:t>
            </a:r>
            <a:r>
              <a:rPr lang="fr-FR" sz="1200" dirty="0" smtClean="0"/>
              <a:t>  04.04.2024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3759959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59</Words>
  <Application>Microsoft Office PowerPoint</Application>
  <PresentationFormat>Affichage à l'écran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SSA</dc:creator>
  <cp:lastModifiedBy>SSA</cp:lastModifiedBy>
  <cp:revision>4</cp:revision>
  <dcterms:created xsi:type="dcterms:W3CDTF">2024-04-04T06:31:25Z</dcterms:created>
  <dcterms:modified xsi:type="dcterms:W3CDTF">2024-04-04T06:59:40Z</dcterms:modified>
</cp:coreProperties>
</file>